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4" d="100"/>
          <a:sy n="104" d="100"/>
        </p:scale>
        <p:origin x="87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DEF6C-0CC1-E829-80B5-4140B857FA9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4711272-03D9-0D6A-44C7-DCEFF3CB1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564813F-C7D7-7387-3C06-B61284B92B80}"/>
              </a:ext>
            </a:extLst>
          </p:cNvPr>
          <p:cNvSpPr>
            <a:spLocks noGrp="1"/>
          </p:cNvSpPr>
          <p:nvPr>
            <p:ph type="dt" sz="half" idx="10"/>
          </p:nvPr>
        </p:nvSpPr>
        <p:spPr/>
        <p:txBody>
          <a:bodyPr/>
          <a:lstStyle/>
          <a:p>
            <a:fld id="{3CA23F5E-AFB1-4B0A-A413-FDF4E4176CB4}" type="datetimeFigureOut">
              <a:rPr lang="en-GB" smtClean="0"/>
              <a:t>20/11/2024</a:t>
            </a:fld>
            <a:endParaRPr lang="en-GB"/>
          </a:p>
        </p:txBody>
      </p:sp>
      <p:sp>
        <p:nvSpPr>
          <p:cNvPr id="5" name="Footer Placeholder 4">
            <a:extLst>
              <a:ext uri="{FF2B5EF4-FFF2-40B4-BE49-F238E27FC236}">
                <a16:creationId xmlns:a16="http://schemas.microsoft.com/office/drawing/2014/main" id="{7244C432-9B2C-BD43-642D-5496C44834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FF9C18-B424-2D2E-8555-1AA708FA9537}"/>
              </a:ext>
            </a:extLst>
          </p:cNvPr>
          <p:cNvSpPr>
            <a:spLocks noGrp="1"/>
          </p:cNvSpPr>
          <p:nvPr>
            <p:ph type="sldNum" sz="quarter" idx="12"/>
          </p:nvPr>
        </p:nvSpPr>
        <p:spPr/>
        <p:txBody>
          <a:bodyPr/>
          <a:lstStyle/>
          <a:p>
            <a:fld id="{989FDEDF-9916-42A2-9497-54998D6293CE}" type="slidenum">
              <a:rPr lang="en-GB" smtClean="0"/>
              <a:t>‹#›</a:t>
            </a:fld>
            <a:endParaRPr lang="en-GB"/>
          </a:p>
        </p:txBody>
      </p:sp>
    </p:spTree>
    <p:extLst>
      <p:ext uri="{BB962C8B-B14F-4D97-AF65-F5344CB8AC3E}">
        <p14:creationId xmlns:p14="http://schemas.microsoft.com/office/powerpoint/2010/main" val="91500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1399-5E73-49E0-6E66-80E1B82CB7E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5A2F035-7EB9-2EA8-AB4F-BF093C3EF53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57A6A1-78DD-AB2A-BAB4-C6E28DC63B8F}"/>
              </a:ext>
            </a:extLst>
          </p:cNvPr>
          <p:cNvSpPr>
            <a:spLocks noGrp="1"/>
          </p:cNvSpPr>
          <p:nvPr>
            <p:ph type="dt" sz="half" idx="10"/>
          </p:nvPr>
        </p:nvSpPr>
        <p:spPr/>
        <p:txBody>
          <a:bodyPr/>
          <a:lstStyle/>
          <a:p>
            <a:fld id="{3CA23F5E-AFB1-4B0A-A413-FDF4E4176CB4}" type="datetimeFigureOut">
              <a:rPr lang="en-GB" smtClean="0"/>
              <a:t>20/11/2024</a:t>
            </a:fld>
            <a:endParaRPr lang="en-GB"/>
          </a:p>
        </p:txBody>
      </p:sp>
      <p:sp>
        <p:nvSpPr>
          <p:cNvPr id="5" name="Footer Placeholder 4">
            <a:extLst>
              <a:ext uri="{FF2B5EF4-FFF2-40B4-BE49-F238E27FC236}">
                <a16:creationId xmlns:a16="http://schemas.microsoft.com/office/drawing/2014/main" id="{D3CDDFB0-400B-4376-6F0F-002EA800DF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ED06FC-53C2-821C-5E82-149B29F4A9D8}"/>
              </a:ext>
            </a:extLst>
          </p:cNvPr>
          <p:cNvSpPr>
            <a:spLocks noGrp="1"/>
          </p:cNvSpPr>
          <p:nvPr>
            <p:ph type="sldNum" sz="quarter" idx="12"/>
          </p:nvPr>
        </p:nvSpPr>
        <p:spPr/>
        <p:txBody>
          <a:bodyPr/>
          <a:lstStyle/>
          <a:p>
            <a:fld id="{989FDEDF-9916-42A2-9497-54998D6293CE}" type="slidenum">
              <a:rPr lang="en-GB" smtClean="0"/>
              <a:t>‹#›</a:t>
            </a:fld>
            <a:endParaRPr lang="en-GB"/>
          </a:p>
        </p:txBody>
      </p:sp>
    </p:spTree>
    <p:extLst>
      <p:ext uri="{BB962C8B-B14F-4D97-AF65-F5344CB8AC3E}">
        <p14:creationId xmlns:p14="http://schemas.microsoft.com/office/powerpoint/2010/main" val="18263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097D7-1295-105B-4EC5-740AA6825B8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AC4566E-8D74-3A47-509F-5DCB36F980F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2410EAA-258E-2B2F-D6A5-A3FB7AEF0ADD}"/>
              </a:ext>
            </a:extLst>
          </p:cNvPr>
          <p:cNvSpPr>
            <a:spLocks noGrp="1"/>
          </p:cNvSpPr>
          <p:nvPr>
            <p:ph type="dt" sz="half" idx="10"/>
          </p:nvPr>
        </p:nvSpPr>
        <p:spPr/>
        <p:txBody>
          <a:bodyPr/>
          <a:lstStyle/>
          <a:p>
            <a:fld id="{3CA23F5E-AFB1-4B0A-A413-FDF4E4176CB4}" type="datetimeFigureOut">
              <a:rPr lang="en-GB" smtClean="0"/>
              <a:t>20/11/2024</a:t>
            </a:fld>
            <a:endParaRPr lang="en-GB"/>
          </a:p>
        </p:txBody>
      </p:sp>
      <p:sp>
        <p:nvSpPr>
          <p:cNvPr id="5" name="Footer Placeholder 4">
            <a:extLst>
              <a:ext uri="{FF2B5EF4-FFF2-40B4-BE49-F238E27FC236}">
                <a16:creationId xmlns:a16="http://schemas.microsoft.com/office/drawing/2014/main" id="{FC74EE3D-22F1-3566-B1CF-C232DEEEFA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C0794C-505C-2BC8-BDB5-AB1DA7F339B6}"/>
              </a:ext>
            </a:extLst>
          </p:cNvPr>
          <p:cNvSpPr>
            <a:spLocks noGrp="1"/>
          </p:cNvSpPr>
          <p:nvPr>
            <p:ph type="sldNum" sz="quarter" idx="12"/>
          </p:nvPr>
        </p:nvSpPr>
        <p:spPr/>
        <p:txBody>
          <a:bodyPr/>
          <a:lstStyle/>
          <a:p>
            <a:fld id="{989FDEDF-9916-42A2-9497-54998D6293CE}" type="slidenum">
              <a:rPr lang="en-GB" smtClean="0"/>
              <a:t>‹#›</a:t>
            </a:fld>
            <a:endParaRPr lang="en-GB"/>
          </a:p>
        </p:txBody>
      </p:sp>
    </p:spTree>
    <p:extLst>
      <p:ext uri="{BB962C8B-B14F-4D97-AF65-F5344CB8AC3E}">
        <p14:creationId xmlns:p14="http://schemas.microsoft.com/office/powerpoint/2010/main" val="103513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303C-7BC9-758C-06A0-2B6E34D032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AB6378E-2D75-6AA2-EBDF-1A2A9C577E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02F4CD-8665-882F-A1E9-57302F909BFD}"/>
              </a:ext>
            </a:extLst>
          </p:cNvPr>
          <p:cNvSpPr>
            <a:spLocks noGrp="1"/>
          </p:cNvSpPr>
          <p:nvPr>
            <p:ph type="dt" sz="half" idx="10"/>
          </p:nvPr>
        </p:nvSpPr>
        <p:spPr/>
        <p:txBody>
          <a:bodyPr/>
          <a:lstStyle/>
          <a:p>
            <a:fld id="{3CA23F5E-AFB1-4B0A-A413-FDF4E4176CB4}" type="datetimeFigureOut">
              <a:rPr lang="en-GB" smtClean="0"/>
              <a:t>20/11/2024</a:t>
            </a:fld>
            <a:endParaRPr lang="en-GB"/>
          </a:p>
        </p:txBody>
      </p:sp>
      <p:sp>
        <p:nvSpPr>
          <p:cNvPr id="5" name="Footer Placeholder 4">
            <a:extLst>
              <a:ext uri="{FF2B5EF4-FFF2-40B4-BE49-F238E27FC236}">
                <a16:creationId xmlns:a16="http://schemas.microsoft.com/office/drawing/2014/main" id="{B151C78B-76E4-CF27-D486-073A9A6951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52192D-8F6E-52A9-A787-E933F7D1495E}"/>
              </a:ext>
            </a:extLst>
          </p:cNvPr>
          <p:cNvSpPr>
            <a:spLocks noGrp="1"/>
          </p:cNvSpPr>
          <p:nvPr>
            <p:ph type="sldNum" sz="quarter" idx="12"/>
          </p:nvPr>
        </p:nvSpPr>
        <p:spPr/>
        <p:txBody>
          <a:bodyPr/>
          <a:lstStyle/>
          <a:p>
            <a:fld id="{989FDEDF-9916-42A2-9497-54998D6293CE}" type="slidenum">
              <a:rPr lang="en-GB" smtClean="0"/>
              <a:t>‹#›</a:t>
            </a:fld>
            <a:endParaRPr lang="en-GB"/>
          </a:p>
        </p:txBody>
      </p:sp>
    </p:spTree>
    <p:extLst>
      <p:ext uri="{BB962C8B-B14F-4D97-AF65-F5344CB8AC3E}">
        <p14:creationId xmlns:p14="http://schemas.microsoft.com/office/powerpoint/2010/main" val="319016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3FB4-B824-496B-E1AC-28E2BE23B7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7FD378A-2470-9113-7B24-716AC539B2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A12BCBB-9570-8EB1-EE05-C75F38E7A8D0}"/>
              </a:ext>
            </a:extLst>
          </p:cNvPr>
          <p:cNvSpPr>
            <a:spLocks noGrp="1"/>
          </p:cNvSpPr>
          <p:nvPr>
            <p:ph type="dt" sz="half" idx="10"/>
          </p:nvPr>
        </p:nvSpPr>
        <p:spPr/>
        <p:txBody>
          <a:bodyPr/>
          <a:lstStyle/>
          <a:p>
            <a:fld id="{3CA23F5E-AFB1-4B0A-A413-FDF4E4176CB4}" type="datetimeFigureOut">
              <a:rPr lang="en-GB" smtClean="0"/>
              <a:t>20/11/2024</a:t>
            </a:fld>
            <a:endParaRPr lang="en-GB"/>
          </a:p>
        </p:txBody>
      </p:sp>
      <p:sp>
        <p:nvSpPr>
          <p:cNvPr id="5" name="Footer Placeholder 4">
            <a:extLst>
              <a:ext uri="{FF2B5EF4-FFF2-40B4-BE49-F238E27FC236}">
                <a16:creationId xmlns:a16="http://schemas.microsoft.com/office/drawing/2014/main" id="{017BBE7C-51E2-0692-7F36-3D433864E8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C7DE28-B372-A876-27FF-04CEE1B9727A}"/>
              </a:ext>
            </a:extLst>
          </p:cNvPr>
          <p:cNvSpPr>
            <a:spLocks noGrp="1"/>
          </p:cNvSpPr>
          <p:nvPr>
            <p:ph type="sldNum" sz="quarter" idx="12"/>
          </p:nvPr>
        </p:nvSpPr>
        <p:spPr/>
        <p:txBody>
          <a:bodyPr/>
          <a:lstStyle/>
          <a:p>
            <a:fld id="{989FDEDF-9916-42A2-9497-54998D6293CE}" type="slidenum">
              <a:rPr lang="en-GB" smtClean="0"/>
              <a:t>‹#›</a:t>
            </a:fld>
            <a:endParaRPr lang="en-GB"/>
          </a:p>
        </p:txBody>
      </p:sp>
    </p:spTree>
    <p:extLst>
      <p:ext uri="{BB962C8B-B14F-4D97-AF65-F5344CB8AC3E}">
        <p14:creationId xmlns:p14="http://schemas.microsoft.com/office/powerpoint/2010/main" val="356824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0519-868D-8D81-2141-3B1B0EDED58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944CEFF-98BB-2576-B75E-CC58021024F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40CD006-2B26-4649-BBE4-26F6E0F27B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419C09F-C804-5BA3-05E5-333AE5516A9F}"/>
              </a:ext>
            </a:extLst>
          </p:cNvPr>
          <p:cNvSpPr>
            <a:spLocks noGrp="1"/>
          </p:cNvSpPr>
          <p:nvPr>
            <p:ph type="dt" sz="half" idx="10"/>
          </p:nvPr>
        </p:nvSpPr>
        <p:spPr/>
        <p:txBody>
          <a:bodyPr/>
          <a:lstStyle/>
          <a:p>
            <a:fld id="{3CA23F5E-AFB1-4B0A-A413-FDF4E4176CB4}" type="datetimeFigureOut">
              <a:rPr lang="en-GB" smtClean="0"/>
              <a:t>20/11/2024</a:t>
            </a:fld>
            <a:endParaRPr lang="en-GB"/>
          </a:p>
        </p:txBody>
      </p:sp>
      <p:sp>
        <p:nvSpPr>
          <p:cNvPr id="6" name="Footer Placeholder 5">
            <a:extLst>
              <a:ext uri="{FF2B5EF4-FFF2-40B4-BE49-F238E27FC236}">
                <a16:creationId xmlns:a16="http://schemas.microsoft.com/office/drawing/2014/main" id="{0BAFE312-AE3E-F437-41EC-6EBCB4FCDC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5B0A9B-2908-25CD-EF73-E24D38892848}"/>
              </a:ext>
            </a:extLst>
          </p:cNvPr>
          <p:cNvSpPr>
            <a:spLocks noGrp="1"/>
          </p:cNvSpPr>
          <p:nvPr>
            <p:ph type="sldNum" sz="quarter" idx="12"/>
          </p:nvPr>
        </p:nvSpPr>
        <p:spPr/>
        <p:txBody>
          <a:bodyPr/>
          <a:lstStyle/>
          <a:p>
            <a:fld id="{989FDEDF-9916-42A2-9497-54998D6293CE}" type="slidenum">
              <a:rPr lang="en-GB" smtClean="0"/>
              <a:t>‹#›</a:t>
            </a:fld>
            <a:endParaRPr lang="en-GB"/>
          </a:p>
        </p:txBody>
      </p:sp>
    </p:spTree>
    <p:extLst>
      <p:ext uri="{BB962C8B-B14F-4D97-AF65-F5344CB8AC3E}">
        <p14:creationId xmlns:p14="http://schemas.microsoft.com/office/powerpoint/2010/main" val="141526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419F-D1A8-07BD-D7AE-4B6357176E5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26F361D-CEA3-BCBC-6769-399DCB0C7C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43A313B-8DA8-E687-3415-7D132B1196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08B812F-75CA-B33D-BBCC-913D32ED8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E28AFE-1157-7C38-9DEE-3B350310C98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1E44DAE-CE6A-D9B4-9248-5C4C9808F133}"/>
              </a:ext>
            </a:extLst>
          </p:cNvPr>
          <p:cNvSpPr>
            <a:spLocks noGrp="1"/>
          </p:cNvSpPr>
          <p:nvPr>
            <p:ph type="dt" sz="half" idx="10"/>
          </p:nvPr>
        </p:nvSpPr>
        <p:spPr/>
        <p:txBody>
          <a:bodyPr/>
          <a:lstStyle/>
          <a:p>
            <a:fld id="{3CA23F5E-AFB1-4B0A-A413-FDF4E4176CB4}" type="datetimeFigureOut">
              <a:rPr lang="en-GB" smtClean="0"/>
              <a:t>20/11/2024</a:t>
            </a:fld>
            <a:endParaRPr lang="en-GB"/>
          </a:p>
        </p:txBody>
      </p:sp>
      <p:sp>
        <p:nvSpPr>
          <p:cNvPr id="8" name="Footer Placeholder 7">
            <a:extLst>
              <a:ext uri="{FF2B5EF4-FFF2-40B4-BE49-F238E27FC236}">
                <a16:creationId xmlns:a16="http://schemas.microsoft.com/office/drawing/2014/main" id="{3B03BCB6-1555-5C61-213A-1CC6423A6D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7570B0-294F-979F-ADAC-A4C82C1A28DB}"/>
              </a:ext>
            </a:extLst>
          </p:cNvPr>
          <p:cNvSpPr>
            <a:spLocks noGrp="1"/>
          </p:cNvSpPr>
          <p:nvPr>
            <p:ph type="sldNum" sz="quarter" idx="12"/>
          </p:nvPr>
        </p:nvSpPr>
        <p:spPr/>
        <p:txBody>
          <a:bodyPr/>
          <a:lstStyle/>
          <a:p>
            <a:fld id="{989FDEDF-9916-42A2-9497-54998D6293CE}" type="slidenum">
              <a:rPr lang="en-GB" smtClean="0"/>
              <a:t>‹#›</a:t>
            </a:fld>
            <a:endParaRPr lang="en-GB"/>
          </a:p>
        </p:txBody>
      </p:sp>
    </p:spTree>
    <p:extLst>
      <p:ext uri="{BB962C8B-B14F-4D97-AF65-F5344CB8AC3E}">
        <p14:creationId xmlns:p14="http://schemas.microsoft.com/office/powerpoint/2010/main" val="172916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0DC8-8053-D7E2-D6CE-CEFB3FB8D5D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72B5947-1889-61E6-7DC1-D8F16D0E4898}"/>
              </a:ext>
            </a:extLst>
          </p:cNvPr>
          <p:cNvSpPr>
            <a:spLocks noGrp="1"/>
          </p:cNvSpPr>
          <p:nvPr>
            <p:ph type="dt" sz="half" idx="10"/>
          </p:nvPr>
        </p:nvSpPr>
        <p:spPr/>
        <p:txBody>
          <a:bodyPr/>
          <a:lstStyle/>
          <a:p>
            <a:fld id="{3CA23F5E-AFB1-4B0A-A413-FDF4E4176CB4}" type="datetimeFigureOut">
              <a:rPr lang="en-GB" smtClean="0"/>
              <a:t>20/11/2024</a:t>
            </a:fld>
            <a:endParaRPr lang="en-GB"/>
          </a:p>
        </p:txBody>
      </p:sp>
      <p:sp>
        <p:nvSpPr>
          <p:cNvPr id="4" name="Footer Placeholder 3">
            <a:extLst>
              <a:ext uri="{FF2B5EF4-FFF2-40B4-BE49-F238E27FC236}">
                <a16:creationId xmlns:a16="http://schemas.microsoft.com/office/drawing/2014/main" id="{6F51A573-1B36-F3F3-C74A-AD9995154F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20298-FE42-D2D3-0C50-0CB5B91E2730}"/>
              </a:ext>
            </a:extLst>
          </p:cNvPr>
          <p:cNvSpPr>
            <a:spLocks noGrp="1"/>
          </p:cNvSpPr>
          <p:nvPr>
            <p:ph type="sldNum" sz="quarter" idx="12"/>
          </p:nvPr>
        </p:nvSpPr>
        <p:spPr/>
        <p:txBody>
          <a:bodyPr/>
          <a:lstStyle/>
          <a:p>
            <a:fld id="{989FDEDF-9916-42A2-9497-54998D6293CE}" type="slidenum">
              <a:rPr lang="en-GB" smtClean="0"/>
              <a:t>‹#›</a:t>
            </a:fld>
            <a:endParaRPr lang="en-GB"/>
          </a:p>
        </p:txBody>
      </p:sp>
    </p:spTree>
    <p:extLst>
      <p:ext uri="{BB962C8B-B14F-4D97-AF65-F5344CB8AC3E}">
        <p14:creationId xmlns:p14="http://schemas.microsoft.com/office/powerpoint/2010/main" val="109385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7520B-0D5F-5FA3-7DA8-5FE0EB9B8A2B}"/>
              </a:ext>
            </a:extLst>
          </p:cNvPr>
          <p:cNvSpPr>
            <a:spLocks noGrp="1"/>
          </p:cNvSpPr>
          <p:nvPr>
            <p:ph type="dt" sz="half" idx="10"/>
          </p:nvPr>
        </p:nvSpPr>
        <p:spPr/>
        <p:txBody>
          <a:bodyPr/>
          <a:lstStyle/>
          <a:p>
            <a:fld id="{3CA23F5E-AFB1-4B0A-A413-FDF4E4176CB4}" type="datetimeFigureOut">
              <a:rPr lang="en-GB" smtClean="0"/>
              <a:t>20/11/2024</a:t>
            </a:fld>
            <a:endParaRPr lang="en-GB"/>
          </a:p>
        </p:txBody>
      </p:sp>
      <p:sp>
        <p:nvSpPr>
          <p:cNvPr id="3" name="Footer Placeholder 2">
            <a:extLst>
              <a:ext uri="{FF2B5EF4-FFF2-40B4-BE49-F238E27FC236}">
                <a16:creationId xmlns:a16="http://schemas.microsoft.com/office/drawing/2014/main" id="{8326C28C-CE27-68EE-AEA5-149334D8A3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27FD5D-D822-B74B-41B0-4E172FFAEAB2}"/>
              </a:ext>
            </a:extLst>
          </p:cNvPr>
          <p:cNvSpPr>
            <a:spLocks noGrp="1"/>
          </p:cNvSpPr>
          <p:nvPr>
            <p:ph type="sldNum" sz="quarter" idx="12"/>
          </p:nvPr>
        </p:nvSpPr>
        <p:spPr/>
        <p:txBody>
          <a:bodyPr/>
          <a:lstStyle/>
          <a:p>
            <a:fld id="{989FDEDF-9916-42A2-9497-54998D6293CE}" type="slidenum">
              <a:rPr lang="en-GB" smtClean="0"/>
              <a:t>‹#›</a:t>
            </a:fld>
            <a:endParaRPr lang="en-GB"/>
          </a:p>
        </p:txBody>
      </p:sp>
    </p:spTree>
    <p:extLst>
      <p:ext uri="{BB962C8B-B14F-4D97-AF65-F5344CB8AC3E}">
        <p14:creationId xmlns:p14="http://schemas.microsoft.com/office/powerpoint/2010/main" val="4054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039D-4D56-AD5D-CBD6-0032F30815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4B1CD53-4FB4-E9DE-6605-7BB65D795C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705B6A6-DF6D-EA70-CE4C-054981BEF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C9CBB5-19D5-D17B-393C-738CBD00A7BF}"/>
              </a:ext>
            </a:extLst>
          </p:cNvPr>
          <p:cNvSpPr>
            <a:spLocks noGrp="1"/>
          </p:cNvSpPr>
          <p:nvPr>
            <p:ph type="dt" sz="half" idx="10"/>
          </p:nvPr>
        </p:nvSpPr>
        <p:spPr/>
        <p:txBody>
          <a:bodyPr/>
          <a:lstStyle/>
          <a:p>
            <a:fld id="{3CA23F5E-AFB1-4B0A-A413-FDF4E4176CB4}" type="datetimeFigureOut">
              <a:rPr lang="en-GB" smtClean="0"/>
              <a:t>20/11/2024</a:t>
            </a:fld>
            <a:endParaRPr lang="en-GB"/>
          </a:p>
        </p:txBody>
      </p:sp>
      <p:sp>
        <p:nvSpPr>
          <p:cNvPr id="6" name="Footer Placeholder 5">
            <a:extLst>
              <a:ext uri="{FF2B5EF4-FFF2-40B4-BE49-F238E27FC236}">
                <a16:creationId xmlns:a16="http://schemas.microsoft.com/office/drawing/2014/main" id="{4E352709-BF20-3D14-DEFB-854395CAC9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EFAD91-F9F9-BAAB-E9CE-E1505A56E9E3}"/>
              </a:ext>
            </a:extLst>
          </p:cNvPr>
          <p:cNvSpPr>
            <a:spLocks noGrp="1"/>
          </p:cNvSpPr>
          <p:nvPr>
            <p:ph type="sldNum" sz="quarter" idx="12"/>
          </p:nvPr>
        </p:nvSpPr>
        <p:spPr/>
        <p:txBody>
          <a:bodyPr/>
          <a:lstStyle/>
          <a:p>
            <a:fld id="{989FDEDF-9916-42A2-9497-54998D6293CE}" type="slidenum">
              <a:rPr lang="en-GB" smtClean="0"/>
              <a:t>‹#›</a:t>
            </a:fld>
            <a:endParaRPr lang="en-GB"/>
          </a:p>
        </p:txBody>
      </p:sp>
    </p:spTree>
    <p:extLst>
      <p:ext uri="{BB962C8B-B14F-4D97-AF65-F5344CB8AC3E}">
        <p14:creationId xmlns:p14="http://schemas.microsoft.com/office/powerpoint/2010/main" val="429490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1AE1-2C70-1AE6-00FA-83D0494F6DB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5F1402F-715E-4756-A87B-84872EBDCF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38CBA5-1D37-5873-9712-4B8427E77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526A0B-EC92-FE17-3431-9193291DA842}"/>
              </a:ext>
            </a:extLst>
          </p:cNvPr>
          <p:cNvSpPr>
            <a:spLocks noGrp="1"/>
          </p:cNvSpPr>
          <p:nvPr>
            <p:ph type="dt" sz="half" idx="10"/>
          </p:nvPr>
        </p:nvSpPr>
        <p:spPr/>
        <p:txBody>
          <a:bodyPr/>
          <a:lstStyle/>
          <a:p>
            <a:fld id="{3CA23F5E-AFB1-4B0A-A413-FDF4E4176CB4}" type="datetimeFigureOut">
              <a:rPr lang="en-GB" smtClean="0"/>
              <a:t>20/11/2024</a:t>
            </a:fld>
            <a:endParaRPr lang="en-GB"/>
          </a:p>
        </p:txBody>
      </p:sp>
      <p:sp>
        <p:nvSpPr>
          <p:cNvPr id="6" name="Footer Placeholder 5">
            <a:extLst>
              <a:ext uri="{FF2B5EF4-FFF2-40B4-BE49-F238E27FC236}">
                <a16:creationId xmlns:a16="http://schemas.microsoft.com/office/drawing/2014/main" id="{AA6DE7EF-8E22-E908-24B6-81FBC73008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B7DB89-BD46-C891-3FE3-A42EC9383EA7}"/>
              </a:ext>
            </a:extLst>
          </p:cNvPr>
          <p:cNvSpPr>
            <a:spLocks noGrp="1"/>
          </p:cNvSpPr>
          <p:nvPr>
            <p:ph type="sldNum" sz="quarter" idx="12"/>
          </p:nvPr>
        </p:nvSpPr>
        <p:spPr/>
        <p:txBody>
          <a:bodyPr/>
          <a:lstStyle/>
          <a:p>
            <a:fld id="{989FDEDF-9916-42A2-9497-54998D6293CE}" type="slidenum">
              <a:rPr lang="en-GB" smtClean="0"/>
              <a:t>‹#›</a:t>
            </a:fld>
            <a:endParaRPr lang="en-GB"/>
          </a:p>
        </p:txBody>
      </p:sp>
    </p:spTree>
    <p:extLst>
      <p:ext uri="{BB962C8B-B14F-4D97-AF65-F5344CB8AC3E}">
        <p14:creationId xmlns:p14="http://schemas.microsoft.com/office/powerpoint/2010/main" val="10683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22634-FA7B-3321-1C9B-E37EFDC55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B5096BC-A465-3C5F-0B51-EBFD77152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A510AE7-4FA7-BABE-CE1A-0243A8A7A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A23F5E-AFB1-4B0A-A413-FDF4E4176CB4}" type="datetimeFigureOut">
              <a:rPr lang="en-GB" smtClean="0"/>
              <a:t>20/11/2024</a:t>
            </a:fld>
            <a:endParaRPr lang="en-GB"/>
          </a:p>
        </p:txBody>
      </p:sp>
      <p:sp>
        <p:nvSpPr>
          <p:cNvPr id="5" name="Footer Placeholder 4">
            <a:extLst>
              <a:ext uri="{FF2B5EF4-FFF2-40B4-BE49-F238E27FC236}">
                <a16:creationId xmlns:a16="http://schemas.microsoft.com/office/drawing/2014/main" id="{4148D777-1503-74DB-0A4E-1BD37CCD3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20BABCB-58D5-9EA9-F739-01A4C5488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9FDEDF-9916-42A2-9497-54998D6293CE}" type="slidenum">
              <a:rPr lang="en-GB" smtClean="0"/>
              <a:t>‹#›</a:t>
            </a:fld>
            <a:endParaRPr lang="en-GB"/>
          </a:p>
        </p:txBody>
      </p:sp>
    </p:spTree>
    <p:extLst>
      <p:ext uri="{BB962C8B-B14F-4D97-AF65-F5344CB8AC3E}">
        <p14:creationId xmlns:p14="http://schemas.microsoft.com/office/powerpoint/2010/main" val="1692381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408601892"/>
              </p:ext>
            </p:extLst>
          </p:nvPr>
        </p:nvGraphicFramePr>
        <p:xfrm>
          <a:off x="5478521" y="4470714"/>
          <a:ext cx="6458899" cy="2216437"/>
        </p:xfrm>
        <a:graphic>
          <a:graphicData uri="http://schemas.openxmlformats.org/drawingml/2006/table">
            <a:tbl>
              <a:tblPr firstRow="1" bandRow="1">
                <a:tableStyleId>{5C22544A-7EE6-4342-B048-85BDC9FD1C3A}</a:tableStyleId>
              </a:tblPr>
              <a:tblGrid>
                <a:gridCol w="6458899">
                  <a:extLst>
                    <a:ext uri="{9D8B030D-6E8A-4147-A177-3AD203B41FA5}">
                      <a16:colId xmlns:a16="http://schemas.microsoft.com/office/drawing/2014/main" val="20000"/>
                    </a:ext>
                  </a:extLst>
                </a:gridCol>
              </a:tblGrid>
              <a:tr h="735901">
                <a:tc>
                  <a:txBody>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The prayer times are often at difficult times, but this is to show that Muslims should build their day around Allah rather than fit him into their lives when it suits them best. Allah comes first.</a:t>
                      </a:r>
                      <a:endParaRPr lang="en-GB" sz="1600" b="1" kern="1200" dirty="0">
                        <a:solidFill>
                          <a:schemeClr val="lt1"/>
                        </a:solidFill>
                        <a:latin typeface="SassoonPrimaryInfant" pitchFamily="2" charset="0"/>
                        <a:ea typeface="+mn-ea"/>
                        <a:cs typeface="+mn-cs"/>
                      </a:endParaRPr>
                    </a:p>
                  </a:txBody>
                  <a:tcPr anchor="ctr"/>
                </a:tc>
                <a:extLst>
                  <a:ext uri="{0D108BD9-81ED-4DB2-BD59-A6C34878D82A}">
                    <a16:rowId xmlns:a16="http://schemas.microsoft.com/office/drawing/2014/main" val="10000"/>
                  </a:ext>
                </a:extLst>
              </a:tr>
              <a:tr h="1393477">
                <a:tc>
                  <a:txBody>
                    <a:bodyPr/>
                    <a:lstStyle/>
                    <a:p>
                      <a:endParaRPr lang="en-GB" sz="1600" dirty="0">
                        <a:latin typeface="SassoonPrimaryInfant" pitchFamily="2" charset="0"/>
                      </a:endParaRPr>
                    </a:p>
                  </a:txBody>
                  <a:tcPr anchor="ct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14098319"/>
              </p:ext>
            </p:extLst>
          </p:nvPr>
        </p:nvGraphicFramePr>
        <p:xfrm>
          <a:off x="64686" y="123656"/>
          <a:ext cx="11766691" cy="370840"/>
        </p:xfrm>
        <a:graphic>
          <a:graphicData uri="http://schemas.openxmlformats.org/drawingml/2006/table">
            <a:tbl>
              <a:tblPr firstRow="1" bandRow="1">
                <a:tableStyleId>{17292A2E-F333-43FB-9621-5CBBE7FDCDCB}</a:tableStyleId>
              </a:tblPr>
              <a:tblGrid>
                <a:gridCol w="796911">
                  <a:extLst>
                    <a:ext uri="{9D8B030D-6E8A-4147-A177-3AD203B41FA5}">
                      <a16:colId xmlns:a16="http://schemas.microsoft.com/office/drawing/2014/main" val="20000"/>
                    </a:ext>
                  </a:extLst>
                </a:gridCol>
                <a:gridCol w="2069172">
                  <a:extLst>
                    <a:ext uri="{9D8B030D-6E8A-4147-A177-3AD203B41FA5}">
                      <a16:colId xmlns:a16="http://schemas.microsoft.com/office/drawing/2014/main" val="20001"/>
                    </a:ext>
                  </a:extLst>
                </a:gridCol>
                <a:gridCol w="8900608">
                  <a:extLst>
                    <a:ext uri="{9D8B030D-6E8A-4147-A177-3AD203B41FA5}">
                      <a16:colId xmlns:a16="http://schemas.microsoft.com/office/drawing/2014/main" val="20002"/>
                    </a:ext>
                  </a:extLst>
                </a:gridCol>
              </a:tblGrid>
              <a:tr h="370840">
                <a:tc>
                  <a:txBody>
                    <a:bodyPr/>
                    <a:lstStyle/>
                    <a:p>
                      <a:pPr algn="ctr"/>
                      <a:r>
                        <a:rPr lang="en-GB" sz="1600" dirty="0">
                          <a:latin typeface="SassoonPrimaryInfant" pitchFamily="2" charset="0"/>
                        </a:rPr>
                        <a:t>Year 1</a:t>
                      </a:r>
                    </a:p>
                  </a:txBody>
                  <a:tcPr/>
                </a:tc>
                <a:tc>
                  <a:txBody>
                    <a:bodyPr/>
                    <a:lstStyle/>
                    <a:p>
                      <a:pPr algn="ctr"/>
                      <a:r>
                        <a:rPr lang="en-GB" sz="1600" dirty="0">
                          <a:latin typeface="SassoonPrimaryInfant" pitchFamily="2" charset="0"/>
                        </a:rPr>
                        <a:t>Religious Education </a:t>
                      </a:r>
                    </a:p>
                  </a:txBody>
                  <a:tcPr/>
                </a:tc>
                <a:tc>
                  <a:txBody>
                    <a:bodyPr/>
                    <a:lstStyle/>
                    <a:p>
                      <a:r>
                        <a:rPr lang="en-GB" sz="1800" b="1" kern="1200">
                          <a:solidFill>
                            <a:schemeClr val="bg1"/>
                          </a:solidFill>
                          <a:effectLst/>
                          <a:latin typeface="+mn-lt"/>
                          <a:ea typeface="+mn-ea"/>
                          <a:cs typeface="+mn-cs"/>
                        </a:rPr>
                        <a:t>Who is God to Muslims?</a:t>
                      </a:r>
                      <a:endParaRPr lang="en-GB" sz="1600" dirty="0">
                        <a:latin typeface="SassoonPrimaryInfant" pitchFamily="2" charset="0"/>
                      </a:endParaRPr>
                    </a:p>
                  </a:txBody>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921053951"/>
              </p:ext>
            </p:extLst>
          </p:nvPr>
        </p:nvGraphicFramePr>
        <p:xfrm>
          <a:off x="5478521" y="494496"/>
          <a:ext cx="6397924" cy="4022538"/>
        </p:xfrm>
        <a:graphic>
          <a:graphicData uri="http://schemas.openxmlformats.org/drawingml/2006/table">
            <a:tbl>
              <a:tblPr firstRow="1" bandRow="1">
                <a:tableStyleId>{21E4AEA4-8DFA-4A89-87EB-49C32662AFE0}</a:tableStyleId>
              </a:tblPr>
              <a:tblGrid>
                <a:gridCol w="441473">
                  <a:extLst>
                    <a:ext uri="{9D8B030D-6E8A-4147-A177-3AD203B41FA5}">
                      <a16:colId xmlns:a16="http://schemas.microsoft.com/office/drawing/2014/main" val="20000"/>
                    </a:ext>
                  </a:extLst>
                </a:gridCol>
                <a:gridCol w="1248612">
                  <a:extLst>
                    <a:ext uri="{9D8B030D-6E8A-4147-A177-3AD203B41FA5}">
                      <a16:colId xmlns:a16="http://schemas.microsoft.com/office/drawing/2014/main" val="1871091933"/>
                    </a:ext>
                  </a:extLst>
                </a:gridCol>
                <a:gridCol w="1248612">
                  <a:extLst>
                    <a:ext uri="{9D8B030D-6E8A-4147-A177-3AD203B41FA5}">
                      <a16:colId xmlns:a16="http://schemas.microsoft.com/office/drawing/2014/main" val="20001"/>
                    </a:ext>
                  </a:extLst>
                </a:gridCol>
                <a:gridCol w="3459227">
                  <a:extLst>
                    <a:ext uri="{9D8B030D-6E8A-4147-A177-3AD203B41FA5}">
                      <a16:colId xmlns:a16="http://schemas.microsoft.com/office/drawing/2014/main" val="20002"/>
                    </a:ext>
                  </a:extLst>
                </a:gridCol>
              </a:tblGrid>
              <a:tr h="288961">
                <a:tc gridSpan="4">
                  <a:txBody>
                    <a:bodyPr/>
                    <a:lstStyle/>
                    <a:p>
                      <a:r>
                        <a:rPr lang="en-GB" sz="1600" dirty="0">
                          <a:latin typeface="SassoonPrimaryInfant" pitchFamily="2" charset="0"/>
                        </a:rPr>
                        <a:t>Vocabulary</a:t>
                      </a:r>
                    </a:p>
                  </a:txBody>
                  <a:tcPr/>
                </a:tc>
                <a:tc hMerge="1">
                  <a:txBody>
                    <a:bodyPr/>
                    <a:lstStyle/>
                    <a:p>
                      <a:endParaRPr lang="en-GB"/>
                    </a:p>
                  </a:txBody>
                  <a:tcPr/>
                </a:tc>
                <a:tc hMerge="1">
                  <a:txBody>
                    <a:bodyPr/>
                    <a:lstStyle/>
                    <a:p>
                      <a:endParaRPr lang="en-GB" sz="1600" dirty="0">
                        <a:latin typeface="SassoonPrimaryInfant" pitchFamily="2" charset="0"/>
                      </a:endParaRPr>
                    </a:p>
                  </a:txBody>
                  <a:tcPr/>
                </a:tc>
                <a:tc hMerge="1">
                  <a:txBody>
                    <a:bodyPr/>
                    <a:lstStyle/>
                    <a:p>
                      <a:endParaRPr lang="en-GB" dirty="0">
                        <a:latin typeface="SassoonPrimaryInfant" pitchFamily="2" charset="0"/>
                      </a:endParaRPr>
                    </a:p>
                  </a:txBody>
                  <a:tcPr/>
                </a:tc>
                <a:extLst>
                  <a:ext uri="{0D108BD9-81ED-4DB2-BD59-A6C34878D82A}">
                    <a16:rowId xmlns:a16="http://schemas.microsoft.com/office/drawing/2014/main" val="10000"/>
                  </a:ext>
                </a:extLst>
              </a:tr>
              <a:tr h="712647">
                <a:tc>
                  <a:txBody>
                    <a:bodyPr/>
                    <a:lstStyle/>
                    <a:p>
                      <a:pPr algn="ctr"/>
                      <a:r>
                        <a:rPr lang="en-GB" sz="1600" dirty="0">
                          <a:latin typeface="SassoonPrimaryInfant" pitchFamily="2" charset="0"/>
                        </a:rPr>
                        <a:t>1</a:t>
                      </a:r>
                    </a:p>
                  </a:txBody>
                  <a:tcPr anchor="ctr"/>
                </a:tc>
                <a:tc>
                  <a:txBody>
                    <a:bodyPr/>
                    <a:lstStyle/>
                    <a:p>
                      <a:pPr algn="ctr"/>
                      <a:r>
                        <a:rPr lang="en-GB" sz="1600" dirty="0">
                          <a:latin typeface="SassoonPrimaryInfant" pitchFamily="2" charset="0"/>
                        </a:rPr>
                        <a:t>Allah</a:t>
                      </a:r>
                      <a:endParaRPr lang="en-GB" sz="1600" b="1" dirty="0">
                        <a:latin typeface="SassoonPrimaryInfant" pitchFamily="2" charset="0"/>
                      </a:endParaRPr>
                    </a:p>
                  </a:txBody>
                  <a:tcPr anchor="ctr"/>
                </a:tc>
                <a:tc>
                  <a:txBody>
                    <a:bodyPr/>
                    <a:lstStyle/>
                    <a:p>
                      <a:pPr algn="ctr"/>
                      <a:endParaRPr lang="en-GB" sz="1600" b="1" dirty="0">
                        <a:latin typeface="SassoonPrimaryInfant" pitchFamily="2" charset="0"/>
                      </a:endParaRPr>
                    </a:p>
                  </a:txBody>
                  <a:tcPr anchor="ctr"/>
                </a:tc>
                <a:tc>
                  <a:txBody>
                    <a:bodyPr/>
                    <a:lstStyle/>
                    <a:p>
                      <a:pPr algn="ctr"/>
                      <a:r>
                        <a:rPr lang="en-GB" sz="1600" dirty="0">
                          <a:latin typeface="SassoonPrimaryInfant" pitchFamily="2" charset="0"/>
                        </a:rPr>
                        <a:t>Muslim name for God</a:t>
                      </a:r>
                    </a:p>
                  </a:txBody>
                  <a:tcPr anchor="ctr"/>
                </a:tc>
                <a:extLst>
                  <a:ext uri="{0D108BD9-81ED-4DB2-BD59-A6C34878D82A}">
                    <a16:rowId xmlns:a16="http://schemas.microsoft.com/office/drawing/2014/main" val="10001"/>
                  </a:ext>
                </a:extLst>
              </a:tr>
              <a:tr h="753988">
                <a:tc>
                  <a:txBody>
                    <a:bodyPr/>
                    <a:lstStyle/>
                    <a:p>
                      <a:pPr algn="ctr"/>
                      <a:r>
                        <a:rPr lang="en-GB" sz="1600" dirty="0">
                          <a:latin typeface="SassoonPrimaryInfant" pitchFamily="2" charset="0"/>
                        </a:rPr>
                        <a:t>2</a:t>
                      </a:r>
                    </a:p>
                  </a:txBody>
                  <a:tcPr anchor="ctr"/>
                </a:tc>
                <a:tc>
                  <a:txBody>
                    <a:bodyPr/>
                    <a:lstStyle/>
                    <a:p>
                      <a:pPr algn="ctr"/>
                      <a:r>
                        <a:rPr lang="en-GB" sz="1600" dirty="0">
                          <a:latin typeface="SassoonPrimaryInfant" pitchFamily="2" charset="0"/>
                        </a:rPr>
                        <a:t>Muhammad</a:t>
                      </a:r>
                      <a:endParaRPr lang="en-GB" sz="1600" b="1" dirty="0">
                        <a:latin typeface="SassoonPrimaryInfant" pitchFamily="2" charset="0"/>
                      </a:endParaRPr>
                    </a:p>
                  </a:txBody>
                  <a:tcPr anchor="ctr"/>
                </a:tc>
                <a:tc>
                  <a:txBody>
                    <a:bodyPr/>
                    <a:lstStyle/>
                    <a:p>
                      <a:pPr algn="ctr"/>
                      <a:endParaRPr lang="en-GB" sz="1600" b="1" dirty="0">
                        <a:latin typeface="SassoonPrimaryInfant" pitchFamily="2" charset="0"/>
                      </a:endParaRPr>
                    </a:p>
                  </a:txBody>
                  <a:tcPr anchor="ctr"/>
                </a:tc>
                <a:tc>
                  <a:txBody>
                    <a:bodyPr/>
                    <a:lstStyle/>
                    <a:p>
                      <a:pPr algn="ctr"/>
                      <a:r>
                        <a:rPr lang="en-GB" sz="1600" dirty="0">
                          <a:latin typeface="SassoonPrimaryInfant" pitchFamily="2" charset="0"/>
                        </a:rPr>
                        <a:t>messenger chosen by Allah</a:t>
                      </a:r>
                      <a:endParaRPr lang="en-GB" sz="1600" dirty="0">
                        <a:solidFill>
                          <a:srgbClr val="00B0F0"/>
                        </a:solidFill>
                        <a:latin typeface="SassoonPrimaryInfant" pitchFamily="2" charset="0"/>
                      </a:endParaRPr>
                    </a:p>
                  </a:txBody>
                  <a:tcPr anchor="ctr"/>
                </a:tc>
                <a:extLst>
                  <a:ext uri="{0D108BD9-81ED-4DB2-BD59-A6C34878D82A}">
                    <a16:rowId xmlns:a16="http://schemas.microsoft.com/office/drawing/2014/main" val="10002"/>
                  </a:ext>
                </a:extLst>
              </a:tr>
              <a:tr h="712647">
                <a:tc>
                  <a:txBody>
                    <a:bodyPr/>
                    <a:lstStyle/>
                    <a:p>
                      <a:pPr algn="ctr"/>
                      <a:r>
                        <a:rPr lang="en-GB" sz="1600" dirty="0">
                          <a:latin typeface="SassoonPrimaryInfant" pitchFamily="2" charset="0"/>
                        </a:rPr>
                        <a:t>3</a:t>
                      </a:r>
                    </a:p>
                  </a:txBody>
                  <a:tcPr anchor="ctr"/>
                </a:tc>
                <a:tc>
                  <a:txBody>
                    <a:bodyPr/>
                    <a:lstStyle/>
                    <a:p>
                      <a:pPr algn="ctr"/>
                      <a:r>
                        <a:rPr lang="en-GB" sz="1600" dirty="0">
                          <a:latin typeface="SassoonPrimaryInfant" pitchFamily="2" charset="0"/>
                        </a:rPr>
                        <a:t>Makkah</a:t>
                      </a:r>
                      <a:endParaRPr lang="en-GB" sz="1600" b="1" dirty="0">
                        <a:latin typeface="SassoonPrimaryInfant" pitchFamily="2" charset="0"/>
                      </a:endParaRPr>
                    </a:p>
                  </a:txBody>
                  <a:tcPr anchor="ctr"/>
                </a:tc>
                <a:tc>
                  <a:txBody>
                    <a:bodyPr/>
                    <a:lstStyle/>
                    <a:p>
                      <a:pPr algn="ctr"/>
                      <a:endParaRPr lang="en-GB" sz="1600" b="1" dirty="0">
                        <a:latin typeface="SassoonPrimaryInfant" pitchFamily="2" charset="0"/>
                      </a:endParaRPr>
                    </a:p>
                  </a:txBody>
                  <a:tcPr anchor="ctr"/>
                </a:tc>
                <a:tc>
                  <a:txBody>
                    <a:bodyPr/>
                    <a:lstStyle/>
                    <a:p>
                      <a:pPr algn="ctr"/>
                      <a:r>
                        <a:rPr lang="en-GB" sz="1600" dirty="0">
                          <a:latin typeface="SassoonPrimaryInfant" pitchFamily="2" charset="0"/>
                        </a:rPr>
                        <a:t>city where Islam began</a:t>
                      </a:r>
                    </a:p>
                  </a:txBody>
                  <a:tcPr anchor="ctr"/>
                </a:tc>
                <a:extLst>
                  <a:ext uri="{0D108BD9-81ED-4DB2-BD59-A6C34878D82A}">
                    <a16:rowId xmlns:a16="http://schemas.microsoft.com/office/drawing/2014/main" val="10003"/>
                  </a:ext>
                </a:extLst>
              </a:tr>
              <a:tr h="753988">
                <a:tc>
                  <a:txBody>
                    <a:bodyPr/>
                    <a:lstStyle/>
                    <a:p>
                      <a:pPr algn="ctr"/>
                      <a:r>
                        <a:rPr lang="en-GB" sz="1600" dirty="0">
                          <a:latin typeface="SassoonPrimaryInfant" pitchFamily="2" charset="0"/>
                        </a:rPr>
                        <a:t>4</a:t>
                      </a:r>
                    </a:p>
                  </a:txBody>
                  <a:tcPr anchor="ctr"/>
                </a:tc>
                <a:tc>
                  <a:txBody>
                    <a:bodyPr/>
                    <a:lstStyle/>
                    <a:p>
                      <a:pPr algn="ctr"/>
                      <a:r>
                        <a:rPr lang="en-GB" sz="1600" dirty="0">
                          <a:latin typeface="SassoonPrimaryInfant" pitchFamily="2" charset="0"/>
                        </a:rPr>
                        <a:t>Saudi Arabia </a:t>
                      </a:r>
                      <a:endParaRPr lang="en-GB" sz="1600" b="1" dirty="0">
                        <a:latin typeface="SassoonPrimaryInfant" pitchFamily="2" charset="0"/>
                      </a:endParaRPr>
                    </a:p>
                  </a:txBody>
                  <a:tcPr anchor="ctr"/>
                </a:tc>
                <a:tc>
                  <a:txBody>
                    <a:bodyPr/>
                    <a:lstStyle/>
                    <a:p>
                      <a:pPr algn="ctr"/>
                      <a:endParaRPr lang="en-GB" sz="1600" b="1" dirty="0">
                        <a:latin typeface="SassoonPrimaryInfant" pitchFamily="2" charset="0"/>
                      </a:endParaRPr>
                    </a:p>
                  </a:txBody>
                  <a:tcPr anchor="ctr"/>
                </a:tc>
                <a:tc>
                  <a:txBody>
                    <a:bodyPr/>
                    <a:lstStyle/>
                    <a:p>
                      <a:pPr algn="ctr"/>
                      <a:r>
                        <a:rPr lang="en-GB" sz="1600" dirty="0">
                          <a:latin typeface="SassoonPrimaryInfant" pitchFamily="2" charset="0"/>
                        </a:rPr>
                        <a:t>country Makkah is in</a:t>
                      </a:r>
                      <a:endParaRPr lang="en-GB" sz="1600" dirty="0">
                        <a:solidFill>
                          <a:srgbClr val="00B0F0"/>
                        </a:solidFill>
                        <a:latin typeface="SassoonPrimaryInfant" pitchFamily="2" charset="0"/>
                      </a:endParaRPr>
                    </a:p>
                  </a:txBody>
                  <a:tcPr anchor="ctr"/>
                </a:tc>
                <a:extLst>
                  <a:ext uri="{0D108BD9-81ED-4DB2-BD59-A6C34878D82A}">
                    <a16:rowId xmlns:a16="http://schemas.microsoft.com/office/drawing/2014/main" val="10004"/>
                  </a:ext>
                </a:extLst>
              </a:tr>
              <a:tr h="753988">
                <a:tc>
                  <a:txBody>
                    <a:bodyPr/>
                    <a:lstStyle/>
                    <a:p>
                      <a:pPr algn="ctr"/>
                      <a:r>
                        <a:rPr lang="en-GB" sz="1600" dirty="0">
                          <a:latin typeface="SassoonPrimaryInfant" pitchFamily="2" charset="0"/>
                        </a:rPr>
                        <a:t>5</a:t>
                      </a:r>
                    </a:p>
                  </a:txBody>
                  <a:tcPr anchor="ctr"/>
                </a:tc>
                <a:tc>
                  <a:txBody>
                    <a:bodyPr/>
                    <a:lstStyle/>
                    <a:p>
                      <a:pPr algn="ctr"/>
                      <a:r>
                        <a:rPr lang="en-GB" sz="1600" dirty="0">
                          <a:latin typeface="SassoonPrimaryInfant" pitchFamily="2" charset="0"/>
                        </a:rPr>
                        <a:t>Qur’an</a:t>
                      </a:r>
                      <a:endParaRPr lang="en-GB" sz="1600" b="1" dirty="0">
                        <a:latin typeface="SassoonPrimaryInfant" pitchFamily="2" charset="0"/>
                      </a:endParaRPr>
                    </a:p>
                  </a:txBody>
                  <a:tcPr anchor="ctr"/>
                </a:tc>
                <a:tc>
                  <a:txBody>
                    <a:bodyPr/>
                    <a:lstStyle/>
                    <a:p>
                      <a:pPr algn="ctr"/>
                      <a:endParaRPr lang="en-GB" sz="1600" b="1" dirty="0">
                        <a:latin typeface="SassoonPrimaryInfant"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SassoonPrimaryInfant" pitchFamily="2" charset="0"/>
                        </a:rPr>
                        <a:t>The Holy book for Muslims – words of Allah to Muslims</a:t>
                      </a:r>
                    </a:p>
                  </a:txBody>
                  <a:tcPr anchor="ctr"/>
                </a:tc>
                <a:extLst>
                  <a:ext uri="{0D108BD9-81ED-4DB2-BD59-A6C34878D82A}">
                    <a16:rowId xmlns:a16="http://schemas.microsoft.com/office/drawing/2014/main" val="3471067689"/>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37708645"/>
              </p:ext>
            </p:extLst>
          </p:nvPr>
        </p:nvGraphicFramePr>
        <p:xfrm>
          <a:off x="64686" y="549628"/>
          <a:ext cx="5246466" cy="822960"/>
        </p:xfrm>
        <a:graphic>
          <a:graphicData uri="http://schemas.openxmlformats.org/drawingml/2006/table">
            <a:tbl>
              <a:tblPr firstRow="1" bandRow="1">
                <a:tableStyleId>{00A15C55-8517-42AA-B614-E9B94910E393}</a:tableStyleId>
              </a:tblPr>
              <a:tblGrid>
                <a:gridCol w="5246466">
                  <a:extLst>
                    <a:ext uri="{9D8B030D-6E8A-4147-A177-3AD203B41FA5}">
                      <a16:colId xmlns:a16="http://schemas.microsoft.com/office/drawing/2014/main" val="20000"/>
                    </a:ext>
                  </a:extLst>
                </a:gridCol>
              </a:tblGrid>
              <a:tr h="219210">
                <a:tc>
                  <a:txBody>
                    <a:bodyPr/>
                    <a:lstStyle/>
                    <a:p>
                      <a:r>
                        <a:rPr lang="en-GB" sz="1600" b="1" kern="1200" dirty="0">
                          <a:solidFill>
                            <a:schemeClr val="lt1"/>
                          </a:solidFill>
                          <a:latin typeface="Sassoon Infant Std" panose="020B0503020103030203" pitchFamily="34" charset="0"/>
                          <a:ea typeface="+mn-ea"/>
                          <a:cs typeface="+mn-cs"/>
                        </a:rPr>
                        <a:t>Muslims believe that Allah is perfect. He is the one who made human beings, the one who watches them during life and the one who decides what happens when life is over. </a:t>
                      </a:r>
                    </a:p>
                  </a:txBody>
                  <a:tcPr/>
                </a:tc>
                <a:extLst>
                  <a:ext uri="{0D108BD9-81ED-4DB2-BD59-A6C34878D82A}">
                    <a16:rowId xmlns:a16="http://schemas.microsoft.com/office/drawing/2014/main" val="10000"/>
                  </a:ext>
                </a:extLst>
              </a:tr>
            </a:tbl>
          </a:graphicData>
        </a:graphic>
      </p:graphicFrame>
      <p:pic>
        <p:nvPicPr>
          <p:cNvPr id="2" name="Picture 1" descr="Acklam Whin Primary School | LEARNING TOGETHER TO ACHIEVE SUCCESS FOR ALL">
            <a:extLst>
              <a:ext uri="{FF2B5EF4-FFF2-40B4-BE49-F238E27FC236}">
                <a16:creationId xmlns:a16="http://schemas.microsoft.com/office/drawing/2014/main" id="{00E1AEB5-7230-EFEE-3533-D150C4877B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0662" y="106878"/>
            <a:ext cx="689610" cy="6896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a:extLst>
              <a:ext uri="{FF2B5EF4-FFF2-40B4-BE49-F238E27FC236}">
                <a16:creationId xmlns:a16="http://schemas.microsoft.com/office/drawing/2014/main" id="{1D966888-BADB-8B90-0130-0F4DEC2BB4EB}"/>
              </a:ext>
            </a:extLst>
          </p:cNvPr>
          <p:cNvGraphicFramePr>
            <a:graphicFrameLocks noGrp="1"/>
          </p:cNvGraphicFramePr>
          <p:nvPr>
            <p:extLst>
              <p:ext uri="{D42A27DB-BD31-4B8C-83A1-F6EECF244321}">
                <p14:modId xmlns:p14="http://schemas.microsoft.com/office/powerpoint/2010/main" val="3506205144"/>
              </p:ext>
            </p:extLst>
          </p:nvPr>
        </p:nvGraphicFramePr>
        <p:xfrm>
          <a:off x="76013" y="4009861"/>
          <a:ext cx="5246466" cy="2677289"/>
        </p:xfrm>
        <a:graphic>
          <a:graphicData uri="http://schemas.openxmlformats.org/drawingml/2006/table">
            <a:tbl>
              <a:tblPr firstRow="1" bandRow="1">
                <a:tableStyleId>{7DF18680-E054-41AD-8BC1-D1AEF772440D}</a:tableStyleId>
              </a:tblPr>
              <a:tblGrid>
                <a:gridCol w="5246466">
                  <a:extLst>
                    <a:ext uri="{9D8B030D-6E8A-4147-A177-3AD203B41FA5}">
                      <a16:colId xmlns:a16="http://schemas.microsoft.com/office/drawing/2014/main" val="15022895"/>
                    </a:ext>
                  </a:extLst>
                </a:gridCol>
              </a:tblGrid>
              <a:tr h="793271">
                <a:tc>
                  <a:txBody>
                    <a:bodyPr/>
                    <a:lstStyle/>
                    <a:p>
                      <a:r>
                        <a:rPr lang="en-GB" sz="1400" dirty="0">
                          <a:latin typeface="SassoonPrimaryInfant" pitchFamily="2" charset="0"/>
                        </a:rPr>
                        <a:t>Allah should be the most important thing in a Muslim’s life – for this reason many Muslims do things every day to make sure they remember Allah, like praying 5 times a day. </a:t>
                      </a:r>
                    </a:p>
                  </a:txBody>
                  <a:tcPr/>
                </a:tc>
                <a:extLst>
                  <a:ext uri="{0D108BD9-81ED-4DB2-BD59-A6C34878D82A}">
                    <a16:rowId xmlns:a16="http://schemas.microsoft.com/office/drawing/2014/main" val="298916002"/>
                  </a:ext>
                </a:extLst>
              </a:tr>
              <a:tr h="1884018">
                <a:tc>
                  <a:txBody>
                    <a:bodyPr/>
                    <a:lstStyle/>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1412500616"/>
                  </a:ext>
                </a:extLst>
              </a:tr>
            </a:tbl>
          </a:graphicData>
        </a:graphic>
      </p:graphicFrame>
      <p:pic>
        <p:nvPicPr>
          <p:cNvPr id="8" name="Picture 7" descr="Image result for Discovery owl year 1">
            <a:extLst>
              <a:ext uri="{FF2B5EF4-FFF2-40B4-BE49-F238E27FC236}">
                <a16:creationId xmlns:a16="http://schemas.microsoft.com/office/drawing/2014/main" id="{D77B9B9F-6BFB-A50A-A55A-67C65779E0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5312" y="-144460"/>
            <a:ext cx="933450" cy="1109179"/>
          </a:xfrm>
          <a:prstGeom prst="rect">
            <a:avLst/>
          </a:prstGeom>
          <a:noFill/>
          <a:ln>
            <a:noFill/>
          </a:ln>
        </p:spPr>
      </p:pic>
      <p:pic>
        <p:nvPicPr>
          <p:cNvPr id="1026" name="Picture 2" descr="Slide10">
            <a:extLst>
              <a:ext uri="{FF2B5EF4-FFF2-40B4-BE49-F238E27FC236}">
                <a16:creationId xmlns:a16="http://schemas.microsoft.com/office/drawing/2014/main" id="{CE348EEA-858E-92E3-C3A8-825215207A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242" t="11614" r="19546" b="16094"/>
          <a:stretch/>
        </p:blipFill>
        <p:spPr bwMode="auto">
          <a:xfrm>
            <a:off x="7876771" y="5450942"/>
            <a:ext cx="1655156" cy="10995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lide13">
            <a:extLst>
              <a:ext uri="{FF2B5EF4-FFF2-40B4-BE49-F238E27FC236}">
                <a16:creationId xmlns:a16="http://schemas.microsoft.com/office/drawing/2014/main" id="{45B28714-D2ED-18F2-C284-7E26CE833B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227" t="12618" r="20227" b="17576"/>
          <a:stretch/>
        </p:blipFill>
        <p:spPr bwMode="auto">
          <a:xfrm>
            <a:off x="1338012" y="4915602"/>
            <a:ext cx="2476606" cy="16331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slamic Symbol Allah - ClipArt Best">
            <a:extLst>
              <a:ext uri="{FF2B5EF4-FFF2-40B4-BE49-F238E27FC236}">
                <a16:creationId xmlns:a16="http://schemas.microsoft.com/office/drawing/2014/main" id="{BA110871-32C1-1CA8-254B-2025310B43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012" y="1372588"/>
            <a:ext cx="2476606" cy="24766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Islamic Symbol Allah - ClipArt Best">
            <a:extLst>
              <a:ext uri="{FF2B5EF4-FFF2-40B4-BE49-F238E27FC236}">
                <a16:creationId xmlns:a16="http://schemas.microsoft.com/office/drawing/2014/main" id="{DCFD5FA3-0363-FC48-B3F7-5FF2B240B7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6976" y="920994"/>
            <a:ext cx="451594" cy="4515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7B3560A-567A-CF7E-6326-56F8CB15AEE9}"/>
              </a:ext>
            </a:extLst>
          </p:cNvPr>
          <p:cNvPicPr>
            <a:picLocks noChangeAspect="1"/>
          </p:cNvPicPr>
          <p:nvPr/>
        </p:nvPicPr>
        <p:blipFill>
          <a:blip r:embed="rId7"/>
          <a:srcRect l="44875" t="67681" r="47524" b="19461"/>
          <a:stretch/>
        </p:blipFill>
        <p:spPr>
          <a:xfrm>
            <a:off x="7496174" y="1616799"/>
            <a:ext cx="613197" cy="583509"/>
          </a:xfrm>
          <a:prstGeom prst="rect">
            <a:avLst/>
          </a:prstGeom>
        </p:spPr>
      </p:pic>
      <p:pic>
        <p:nvPicPr>
          <p:cNvPr id="7" name="Picture 6">
            <a:extLst>
              <a:ext uri="{FF2B5EF4-FFF2-40B4-BE49-F238E27FC236}">
                <a16:creationId xmlns:a16="http://schemas.microsoft.com/office/drawing/2014/main" id="{6F12197E-F91F-E18A-2FAB-4A96D3655986}"/>
              </a:ext>
            </a:extLst>
          </p:cNvPr>
          <p:cNvPicPr>
            <a:picLocks noChangeAspect="1"/>
          </p:cNvPicPr>
          <p:nvPr/>
        </p:nvPicPr>
        <p:blipFill>
          <a:blip r:embed="rId7"/>
          <a:srcRect l="57303" t="60961" r="34238" b="25253"/>
          <a:stretch/>
        </p:blipFill>
        <p:spPr>
          <a:xfrm>
            <a:off x="7484523" y="2350508"/>
            <a:ext cx="636498" cy="583509"/>
          </a:xfrm>
          <a:prstGeom prst="rect">
            <a:avLst/>
          </a:prstGeom>
        </p:spPr>
      </p:pic>
      <p:pic>
        <p:nvPicPr>
          <p:cNvPr id="11" name="Picture 10">
            <a:extLst>
              <a:ext uri="{FF2B5EF4-FFF2-40B4-BE49-F238E27FC236}">
                <a16:creationId xmlns:a16="http://schemas.microsoft.com/office/drawing/2014/main" id="{BAAE21C1-0A53-AFCF-7F8B-ECCB167507A9}"/>
              </a:ext>
            </a:extLst>
          </p:cNvPr>
          <p:cNvPicPr>
            <a:picLocks noChangeAspect="1"/>
          </p:cNvPicPr>
          <p:nvPr/>
        </p:nvPicPr>
        <p:blipFill>
          <a:blip r:embed="rId7"/>
          <a:srcRect l="58864" t="38518" r="32727" b="48428"/>
          <a:stretch/>
        </p:blipFill>
        <p:spPr>
          <a:xfrm>
            <a:off x="7496174" y="3134216"/>
            <a:ext cx="624915" cy="545657"/>
          </a:xfrm>
          <a:prstGeom prst="rect">
            <a:avLst/>
          </a:prstGeom>
        </p:spPr>
      </p:pic>
      <p:sp>
        <p:nvSpPr>
          <p:cNvPr id="13" name="Rectangle: Diagonal Corners Rounded 12">
            <a:extLst>
              <a:ext uri="{FF2B5EF4-FFF2-40B4-BE49-F238E27FC236}">
                <a16:creationId xmlns:a16="http://schemas.microsoft.com/office/drawing/2014/main" id="{A5683A0D-2854-3CC5-2BB6-36A3976064F3}"/>
              </a:ext>
            </a:extLst>
          </p:cNvPr>
          <p:cNvSpPr/>
          <p:nvPr/>
        </p:nvSpPr>
        <p:spPr>
          <a:xfrm>
            <a:off x="7484523" y="3482903"/>
            <a:ext cx="160771" cy="107805"/>
          </a:xfrm>
          <a:prstGeom prst="round2DiagRect">
            <a:avLst>
              <a:gd name="adj1" fmla="val 16667"/>
              <a:gd name="adj2" fmla="val 4770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F074D7A0-BEED-83A0-9E81-996B553C0132}"/>
              </a:ext>
            </a:extLst>
          </p:cNvPr>
          <p:cNvPicPr>
            <a:picLocks noChangeAspect="1"/>
          </p:cNvPicPr>
          <p:nvPr/>
        </p:nvPicPr>
        <p:blipFill>
          <a:blip r:embed="rId7"/>
          <a:srcRect l="70530" t="50000" r="23485" b="36803"/>
          <a:stretch/>
        </p:blipFill>
        <p:spPr>
          <a:xfrm>
            <a:off x="7576975" y="3838543"/>
            <a:ext cx="532396" cy="660358"/>
          </a:xfrm>
          <a:prstGeom prst="rect">
            <a:avLst/>
          </a:prstGeom>
        </p:spPr>
      </p:pic>
    </p:spTree>
    <p:extLst>
      <p:ext uri="{BB962C8B-B14F-4D97-AF65-F5344CB8AC3E}">
        <p14:creationId xmlns:p14="http://schemas.microsoft.com/office/powerpoint/2010/main" val="2939036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TotalTime>
  <Words>158</Words>
  <Application>Microsoft Office PowerPoint</Application>
  <PresentationFormat>Widescreen</PresentationFormat>
  <Paragraphs>26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Calibri</vt:lpstr>
      <vt:lpstr>Sassoon Infant Std</vt:lpstr>
      <vt:lpstr>SassoonPrimaryInfant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Armstrong</dc:creator>
  <cp:lastModifiedBy>Gillian Wilson</cp:lastModifiedBy>
  <cp:revision>7</cp:revision>
  <dcterms:created xsi:type="dcterms:W3CDTF">2024-06-26T13:13:45Z</dcterms:created>
  <dcterms:modified xsi:type="dcterms:W3CDTF">2024-11-20T17:36:35Z</dcterms:modified>
</cp:coreProperties>
</file>