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843D3-8CE8-4728-993C-89E467A40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59EEE-7522-4B91-A914-DEAC4CA96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46C32-2A39-43E1-9190-085E864EB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6492-F2F1-4803-B0BD-58A3EB641EC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24EA3-9100-4D68-B931-407B2E8F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AFDC4-2CB1-4D7D-B7CD-456929F6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921-2809-4496-BFE2-F13845D7D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350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C8ECF-9942-4CFC-A96C-CD572504B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6FAD6-E2B7-4B7E-B995-83A0E91EF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CD481-0E25-4BD0-B036-797A48053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6492-F2F1-4803-B0BD-58A3EB641EC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D750E-E218-40C1-B99C-079C70FF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C594E-62EC-497A-8009-E33B30FBE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921-2809-4496-BFE2-F13845D7D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18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64F5C4-9074-49A8-81EC-C74AC3B268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B13E0-AE02-48BC-A2E9-05F93747D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3150F-E412-4D05-A65E-ACBD07DB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6492-F2F1-4803-B0BD-58A3EB641EC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A3501-6422-459D-9C07-3DA7C6A8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B7168-9074-4943-B6EB-4CEA5A674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921-2809-4496-BFE2-F13845D7D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99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1474-9D03-4B72-B1FC-0AC56C289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62962-CC94-40A7-936F-3FDF14150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32D23-D538-4EC7-99A5-704C7242C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6492-F2F1-4803-B0BD-58A3EB641EC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26A1B-B0B3-45C8-AE54-7058737E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FEE94-7C0B-463B-ADC6-27B00A7C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921-2809-4496-BFE2-F13845D7D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93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110F9-F557-41BA-B8AB-EA8AC40A2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4486C-36A0-468F-ACA5-26F1DEE1B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0049D-72A8-4B17-8BAA-372B417C0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6492-F2F1-4803-B0BD-58A3EB641EC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B3D86-8CAF-47C9-94CC-7D913F504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C0385-ED92-4924-AD97-30E41A360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921-2809-4496-BFE2-F13845D7D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99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35B78-1918-4916-AA40-69FF7BC65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8F79A-5AB7-4C57-B7C9-8AAEA29E7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F723E-CEFC-498B-86ED-5D278022B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B1A82-4A74-4FAA-BA1A-41430485A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6492-F2F1-4803-B0BD-58A3EB641EC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CD53B-0F3C-4BB7-ABA8-6BD88D15A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3F96C-E004-4E00-866A-B7D7804A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921-2809-4496-BFE2-F13845D7D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81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78E0B-8E2E-4FA8-BE7D-90AE307F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636AA-8A57-4B5B-9CA9-D9C60014D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02BE6-4074-42B8-8D1E-714ED56AF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459BDA-8877-4EF7-94CC-1B8F670AB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67AF6E-2CB0-41C5-A43A-C4558F54E1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D0D3C-0081-43D7-A79C-22192B38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6492-F2F1-4803-B0BD-58A3EB641EC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03B69E-CBA8-457F-84C2-4184C3BC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756CCC-6A62-4F73-ACBB-A7860BAF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921-2809-4496-BFE2-F13845D7D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82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C0A23-255A-4563-88BD-DA4C92A49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66B45-89D8-48C0-BA15-9AEF87129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6492-F2F1-4803-B0BD-58A3EB641EC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C0CA13-D4A4-443E-847D-B1F5F91E6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64E69D-6F7F-404F-B904-96B0FC22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921-2809-4496-BFE2-F13845D7D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09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E0F743-D245-4798-AD89-4D03E5AB7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6492-F2F1-4803-B0BD-58A3EB641EC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981033-5AAE-41B1-AF58-5B34634D1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E7948-A698-4F6C-B3F3-155C30531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921-2809-4496-BFE2-F13845D7D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12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0A33-12C2-4AC7-8932-F64331C5F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2B9D9-7BF7-41ED-8CCB-2666CBCB9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24286-24C8-4A19-83C5-8F5CFC4F4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8B42C-01CB-49A0-9F55-FA84B77B2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6492-F2F1-4803-B0BD-58A3EB641EC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459C7-AAF5-4D62-8435-521ECB835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F1D19-B9A5-4DFF-8194-CBF3BCBF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921-2809-4496-BFE2-F13845D7D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23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A4B9-8C01-47F1-A732-16C711734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5657BE-2D70-471E-A73F-B9B07D2A20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5C76A-000E-4854-AB40-10D740E38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28B81-DBF6-46A7-AB87-D77EF35C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6492-F2F1-4803-B0BD-58A3EB641EC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D697F-CDDC-4FCD-96CD-697E9641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498DC-0081-4788-94FE-644AE3360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921-2809-4496-BFE2-F13845D7D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75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D617C-1D05-4076-A448-BE76CEC36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75EC5-2035-4769-8AEF-F0C0837DD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C99A8-331E-4584-A588-0958D8FBDE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16492-F2F1-4803-B0BD-58A3EB641EC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5532E-C4C3-4907-A9D1-804C45905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1BFA0-339A-47ED-ACDA-1CF3F4D1F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17921-2809-4496-BFE2-F13845D7D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37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35735" y="241564"/>
          <a:ext cx="117158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2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Year 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Autumn 2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History – Toys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8FBE2ED0-B143-47D6-BA96-F63F3CE771EA}"/>
              </a:ext>
            </a:extLst>
          </p:cNvPr>
          <p:cNvGraphicFramePr>
            <a:graphicFrameLocks noGrp="1"/>
          </p:cNvGraphicFramePr>
          <p:nvPr/>
        </p:nvGraphicFramePr>
        <p:xfrm>
          <a:off x="8916596" y="2568815"/>
          <a:ext cx="3095128" cy="41665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4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18">
                <a:tc gridSpan="3">
                  <a:txBody>
                    <a:bodyPr/>
                    <a:lstStyle/>
                    <a:p>
                      <a:r>
                        <a:rPr lang="en-GB" sz="1600" dirty="0">
                          <a:latin typeface="SassoonPrimaryInfant" pitchFamily="2" charset="0"/>
                        </a:rPr>
                        <a:t>Vocabulary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SassoonPrimaryInfant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18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SassoonPrimaryInfant" pitchFamily="2" charset="0"/>
                        </a:rPr>
                        <a:t>past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SassoonPrimaryInfant" pitchFamily="2" charset="0"/>
                        </a:rPr>
                        <a:t>Something that has happened.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5291244"/>
                  </a:ext>
                </a:extLst>
              </a:tr>
              <a:tr h="106605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SassoonPrimaryInfant" pitchFamily="2" charset="0"/>
                        </a:rPr>
                        <a:t>present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SassoonPrimaryInfant" pitchFamily="2" charset="0"/>
                        </a:rPr>
                        <a:t>Something that is happening now.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7119198"/>
                  </a:ext>
                </a:extLst>
              </a:tr>
              <a:tr h="138192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SassoonPrimaryInfant" pitchFamily="2" charset="0"/>
                        </a:rPr>
                        <a:t>living 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SassoonPrimaryInfant" pitchFamily="2" charset="0"/>
                        </a:rPr>
                        <a:t>A time remembered by people who are alive.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786475"/>
                  </a:ext>
                </a:extLst>
              </a:tr>
              <a:tr h="53411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SassoonPrimaryInfant" pitchFamily="2" charset="0"/>
                        </a:rPr>
                        <a:t>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SassoonPrimaryInfant" pitchFamily="2" charset="0"/>
                        </a:rPr>
                        <a:t>From the past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603219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A4E7B16-AD43-49D9-8E7D-AE0010DA41CB}"/>
              </a:ext>
            </a:extLst>
          </p:cNvPr>
          <p:cNvGraphicFramePr>
            <a:graphicFrameLocks noGrp="1"/>
          </p:cNvGraphicFramePr>
          <p:nvPr/>
        </p:nvGraphicFramePr>
        <p:xfrm>
          <a:off x="223415" y="2561365"/>
          <a:ext cx="4538990" cy="41740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7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5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5548">
                  <a:extLst>
                    <a:ext uri="{9D8B030D-6E8A-4147-A177-3AD203B41FA5}">
                      <a16:colId xmlns:a16="http://schemas.microsoft.com/office/drawing/2014/main" val="2388739238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r>
                        <a:rPr lang="en-GB" sz="1600" dirty="0">
                          <a:latin typeface="SassoonPrimaryInfant" pitchFamily="2" charset="0"/>
                        </a:rPr>
                        <a:t>Toys</a:t>
                      </a:r>
                      <a:endParaRPr lang="en-GB" sz="1600" b="1" dirty="0">
                        <a:latin typeface="SassoonPrimaryInfant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800" dirty="0">
                        <a:latin typeface="SassoonPrimaryInfant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800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276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old toys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SassoonPrimaryInfant" pitchFamily="2" charset="0"/>
                        </a:rPr>
                        <a:t>new toys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6230071"/>
                  </a:ext>
                </a:extLst>
              </a:tr>
              <a:tr h="168974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</a:t>
                      </a:r>
                      <a:endParaRPr lang="en-GB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SassoonPrimaryInfant" pitchFamily="2" charset="0"/>
                        </a:rPr>
                        <a:t>made from wood or metal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SassoonPrimaryInfant" pitchFamily="2" charset="0"/>
                        </a:rPr>
                        <a:t>made from plastic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974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</a:t>
                      </a:r>
                      <a:endParaRPr lang="en-GB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SassoonPrimaryInfant" pitchFamily="2" charset="0"/>
                        </a:rPr>
                        <a:t>moved by hand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SassoonPrimaryInfant" pitchFamily="2" charset="0"/>
                        </a:rPr>
                        <a:t>use batteries to move, light up or make noise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2430087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088C6FF-EF0C-4189-8504-B30BB31FB9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2E0E0"/>
              </a:clrFrom>
              <a:clrTo>
                <a:srgbClr val="E2E0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5196" y="3423764"/>
            <a:ext cx="1270378" cy="12121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7FCDE9-5385-44D6-8F72-3844DC642DF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7355" y="3423764"/>
            <a:ext cx="1539480" cy="1459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20B571-4DB3-4D49-990C-83B7BC7D93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316" y="4992059"/>
            <a:ext cx="1731873" cy="16243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E384EE-CC38-4402-909C-D46CD0FBA19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D0EAF0"/>
              </a:clrFrom>
              <a:clrTo>
                <a:srgbClr val="D0EA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5091" y="5059973"/>
            <a:ext cx="2016405" cy="1194907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65BA3AB-7ECE-4C9F-B4C5-368049104F07}"/>
              </a:ext>
            </a:extLst>
          </p:cNvPr>
          <p:cNvGraphicFramePr>
            <a:graphicFrameLocks noGrp="1"/>
          </p:cNvGraphicFramePr>
          <p:nvPr/>
        </p:nvGraphicFramePr>
        <p:xfrm>
          <a:off x="4826943" y="2561365"/>
          <a:ext cx="4025115" cy="41740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4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5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118">
                <a:tc gridSpan="3">
                  <a:txBody>
                    <a:bodyPr/>
                    <a:lstStyle/>
                    <a:p>
                      <a:r>
                        <a:rPr lang="en-GB" sz="1600" dirty="0"/>
                        <a:t>Teddy Bears</a:t>
                      </a:r>
                      <a:endParaRPr lang="en-GB" sz="1600" dirty="0">
                        <a:latin typeface="SassoonPrimaryInfant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SassoonPrimaryInfant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563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SassoonPrimaryInfant" pitchFamily="2" charset="0"/>
                        </a:rPr>
                        <a:t>past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SassoonPrimaryInfant" pitchFamily="2" charset="0"/>
                        </a:rPr>
                        <a:t>present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5291244"/>
                  </a:ext>
                </a:extLst>
              </a:tr>
              <a:tr h="188663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latin typeface="SassoonPrimaryInfan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SassoonPrimaryInfant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7119198"/>
                  </a:ext>
                </a:extLst>
              </a:tr>
              <a:tr h="135072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>
                          <a:latin typeface="SassoonPrimaryInfant" pitchFamily="2" charset="0"/>
                        </a:rPr>
                        <a:t>Looks like a real bear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>
                          <a:latin typeface="SassoonPrimaryInfant" pitchFamily="2" charset="0"/>
                        </a:rPr>
                        <a:t>Stiff fur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>
                          <a:latin typeface="SassoonPrimaryInfant" pitchFamily="2" charset="0"/>
                        </a:rPr>
                        <a:t>Different colours and sizes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>
                          <a:latin typeface="SassoonPrimaryInfant" pitchFamily="2" charset="0"/>
                        </a:rPr>
                        <a:t>Fluffy fur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6032197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91F95C66-0700-4904-B007-5643DD49184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3300" y="3482646"/>
            <a:ext cx="1811988" cy="1893011"/>
          </a:xfrm>
          <a:prstGeom prst="rect">
            <a:avLst/>
          </a:prstGeom>
        </p:spPr>
      </p:pic>
      <p:pic>
        <p:nvPicPr>
          <p:cNvPr id="1026" name="Picture 2" descr="Rare Steiff teddy bear sells at auction for £3,200 - BBC News">
            <a:extLst>
              <a:ext uri="{FF2B5EF4-FFF2-40B4-BE49-F238E27FC236}">
                <a16:creationId xmlns:a16="http://schemas.microsoft.com/office/drawing/2014/main" id="{30FFFB56-4D1A-4C9B-8AC2-85CF8BB01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959" y="3613666"/>
            <a:ext cx="1593623" cy="163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0F8D50-A76D-4AFC-823B-8581ACE117C8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1424375-B0EA-4EEB-B773-5DC7EFAD139D}"/>
              </a:ext>
            </a:extLst>
          </p:cNvPr>
          <p:cNvGrpSpPr/>
          <p:nvPr/>
        </p:nvGrpSpPr>
        <p:grpSpPr>
          <a:xfrm>
            <a:off x="211456" y="554791"/>
            <a:ext cx="11740135" cy="1894851"/>
            <a:chOff x="173754" y="1183238"/>
            <a:chExt cx="11105740" cy="18948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6623090-6BB7-4A9A-BF49-74EA01757C49}"/>
                </a:ext>
              </a:extLst>
            </p:cNvPr>
            <p:cNvSpPr/>
            <p:nvPr/>
          </p:nvSpPr>
          <p:spPr>
            <a:xfrm>
              <a:off x="173754" y="1860316"/>
              <a:ext cx="6043432" cy="12177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assoonPrimaryInfant" pitchFamily="2" charset="0"/>
                </a:rPr>
                <a:t>beyond living memory</a:t>
              </a:r>
              <a:endParaRPr lang="en-US" sz="1400" dirty="0">
                <a:latin typeface="SassoonPrimaryInfant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BA7591-404E-4433-B52B-7910BA1AF1D4}"/>
                </a:ext>
              </a:extLst>
            </p:cNvPr>
            <p:cNvSpPr/>
            <p:nvPr/>
          </p:nvSpPr>
          <p:spPr>
            <a:xfrm>
              <a:off x="173754" y="1347344"/>
              <a:ext cx="11105740" cy="49686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CA1B99-5B7C-4BE0-9F26-6FBF638B8F6E}"/>
                </a:ext>
              </a:extLst>
            </p:cNvPr>
            <p:cNvSpPr/>
            <p:nvPr/>
          </p:nvSpPr>
          <p:spPr>
            <a:xfrm>
              <a:off x="6217187" y="1860316"/>
              <a:ext cx="5062307" cy="1217773"/>
            </a:xfrm>
            <a:prstGeom prst="rect">
              <a:avLst/>
            </a:prstGeom>
            <a:solidFill>
              <a:srgbClr val="5177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assoonPrimaryInfant" pitchFamily="2" charset="0"/>
                </a:rPr>
                <a:t>Living memory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27567C6-62B1-46EE-974F-473F6E39E265}"/>
                </a:ext>
              </a:extLst>
            </p:cNvPr>
            <p:cNvCxnSpPr>
              <a:cxnSpLocks/>
            </p:cNvCxnSpPr>
            <p:nvPr/>
          </p:nvCxnSpPr>
          <p:spPr>
            <a:xfrm>
              <a:off x="9497957" y="2112838"/>
              <a:ext cx="598440" cy="0"/>
            </a:xfrm>
            <a:prstGeom prst="straightConnector1">
              <a:avLst/>
            </a:prstGeom>
            <a:ln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56880D2-332A-4CB1-B787-36578B5724C7}"/>
                </a:ext>
              </a:extLst>
            </p:cNvPr>
            <p:cNvSpPr/>
            <p:nvPr/>
          </p:nvSpPr>
          <p:spPr>
            <a:xfrm>
              <a:off x="10602687" y="1347345"/>
              <a:ext cx="676807" cy="4651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Now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313C9AD-6291-42A2-8D56-2A802D0697F8}"/>
                </a:ext>
              </a:extLst>
            </p:cNvPr>
            <p:cNvCxnSpPr>
              <a:cxnSpLocks/>
            </p:cNvCxnSpPr>
            <p:nvPr/>
          </p:nvCxnSpPr>
          <p:spPr>
            <a:xfrm>
              <a:off x="10475759" y="1183238"/>
              <a:ext cx="535295" cy="429186"/>
            </a:xfrm>
            <a:prstGeom prst="straightConnector1">
              <a:avLst/>
            </a:prstGeom>
            <a:ln w="101600">
              <a:noFill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10525B1-732E-4C50-81B6-F407927DBAD6}"/>
                </a:ext>
              </a:extLst>
            </p:cNvPr>
            <p:cNvSpPr/>
            <p:nvPr/>
          </p:nvSpPr>
          <p:spPr>
            <a:xfrm>
              <a:off x="9407570" y="1364944"/>
              <a:ext cx="11838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  <a:latin typeface="SassoonPrimaryInfant" pitchFamily="2" charset="0"/>
                </a:rPr>
                <a:t>The Past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B315BC9-4349-468F-979C-65882ECF9D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5688" y="1612424"/>
              <a:ext cx="9182269" cy="2628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83803D5-3E8F-4B12-8AB6-5B19E96DA6A9}"/>
                </a:ext>
              </a:extLst>
            </p:cNvPr>
            <p:cNvCxnSpPr>
              <a:cxnSpLocks/>
            </p:cNvCxnSpPr>
            <p:nvPr/>
          </p:nvCxnSpPr>
          <p:spPr>
            <a:xfrm>
              <a:off x="10998138" y="1706931"/>
              <a:ext cx="281356" cy="465768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2" descr="Rare Steiff teddy bear sells at auction for £3,200 - BBC News">
            <a:extLst>
              <a:ext uri="{FF2B5EF4-FFF2-40B4-BE49-F238E27FC236}">
                <a16:creationId xmlns:a16="http://schemas.microsoft.com/office/drawing/2014/main" id="{DB98C449-0B27-4766-84B5-1B981B915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639" y="1332356"/>
            <a:ext cx="1042505" cy="10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39FE303-6B9B-40FB-8F10-A6219EE3FB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8" b="91729" l="9984" r="89962">
                        <a14:foregroundMark x1="86088" y1="91729" x2="15276" y2="90110"/>
                        <a14:foregroundMark x1="15276" y1="83401" x2="10584" y2="65067"/>
                        <a14:foregroundMark x1="18440" y1="86755" x2="20949" y2="42741"/>
                        <a14:foregroundMark x1="20949" y1="42741" x2="67812" y2="37710"/>
                        <a14:foregroundMark x1="67812" y1="37710" x2="87016" y2="76056"/>
                        <a14:foregroundMark x1="87016" y1="76056" x2="35734" y2="90110"/>
                        <a14:foregroundMark x1="35734" y1="90110" x2="20022" y2="884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02743" y="1116646"/>
            <a:ext cx="1464695" cy="1381591"/>
          </a:xfrm>
          <a:prstGeom prst="rect">
            <a:avLst/>
          </a:prstGeom>
        </p:spPr>
      </p:pic>
      <p:pic>
        <p:nvPicPr>
          <p:cNvPr id="49" name="Picture 48" descr="Acklam Whin Primary School | LEARNING TOGETHER TO ACHIEVE SUCCESS FOR ALL">
            <a:extLst>
              <a:ext uri="{FF2B5EF4-FFF2-40B4-BE49-F238E27FC236}">
                <a16:creationId xmlns:a16="http://schemas.microsoft.com/office/drawing/2014/main" id="{03DD8338-48A1-4DCA-BF54-DFC674141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219" y="92395"/>
            <a:ext cx="705888" cy="70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A black clock with a white background&#10;&#10;Description automatically generated">
            <a:extLst>
              <a:ext uri="{FF2B5EF4-FFF2-40B4-BE49-F238E27FC236}">
                <a16:creationId xmlns:a16="http://schemas.microsoft.com/office/drawing/2014/main" id="{8A893D1F-BE3E-4154-B762-5A8B16CC66CF}"/>
              </a:ext>
            </a:extLst>
          </p:cNvPr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83" b="93966" l="9600" r="99200">
                        <a14:foregroundMark x1="41600" y1="70690" x2="36000" y2="12931"/>
                        <a14:foregroundMark x1="49600" y1="57759" x2="61600" y2="43103"/>
                        <a14:foregroundMark x1="56000" y1="36207" x2="67200" y2="53448"/>
                        <a14:foregroundMark x1="27455" y1="75834" x2="24000" y2="75000"/>
                        <a14:foregroundMark x1="31145" y1="76724" x2="30826" y2="76647"/>
                        <a14:foregroundMark x1="31762" y1="76873" x2="31145" y2="76724"/>
                        <a14:foregroundMark x1="63200" y1="36207" x2="52000" y2="21552"/>
                        <a14:foregroundMark x1="25600" y1="79310" x2="32000" y2="81034"/>
                        <a14:foregroundMark x1="48000" y1="79310" x2="49600" y2="85345"/>
                        <a14:foregroundMark x1="69600" y1="83621" x2="71200" y2="87931"/>
                        <a14:backgroundMark x1="57600" y1="96552" x2="89600" y2="98276"/>
                        <a14:backgroundMark x1="46774" y1="89801" x2="39610" y2="88341"/>
                        <a14:backgroundMark x1="58099" y1="92111" x2="51469" y2="90759"/>
                        <a14:backgroundMark x1="67200" y1="93966" x2="60040" y2="92506"/>
                        <a14:backgroundMark x1="99200" y1="87931" x2="89600" y2="93966"/>
                        <a14:backgroundMark x1="17474" y1="90921" x2="0" y2="89655"/>
                        <a14:backgroundMark x1="95200" y1="96552" x2="24713" y2="91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55" y="225587"/>
            <a:ext cx="398780" cy="369570"/>
          </a:xfrm>
          <a:prstGeom prst="rect">
            <a:avLst/>
          </a:prstGeom>
        </p:spPr>
      </p:pic>
      <p:pic>
        <p:nvPicPr>
          <p:cNvPr id="27" name="Picture 26" descr="A group of people in a pyramid&#10;&#10;Description automatically generated">
            <a:extLst>
              <a:ext uri="{FF2B5EF4-FFF2-40B4-BE49-F238E27FC236}">
                <a16:creationId xmlns:a16="http://schemas.microsoft.com/office/drawing/2014/main" id="{1196D112-B888-4E35-91DB-CC5E6FEDF84E}"/>
              </a:ext>
            </a:extLst>
          </p:cNvPr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4000" b="90000" l="19355" r="83871">
                        <a14:foregroundMark x1="33871" y1="78000" x2="33871" y2="66000"/>
                        <a14:foregroundMark x1="33871" y1="76000" x2="53226" y2="46000"/>
                        <a14:foregroundMark x1="53226" y1="46000" x2="54839" y2="16000"/>
                        <a14:foregroundMark x1="59677" y1="78000" x2="75806" y2="64000"/>
                        <a14:foregroundMark x1="19355" y1="88000" x2="19355" y2="76000"/>
                        <a14:foregroundMark x1="83871" y1="88000" x2="82258" y2="74000"/>
                        <a14:foregroundMark x1="19355" y1="88000" x2="19355" y2="7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03" t="5999" r="11291"/>
          <a:stretch/>
        </p:blipFill>
        <p:spPr bwMode="auto">
          <a:xfrm>
            <a:off x="4561427" y="199019"/>
            <a:ext cx="401955" cy="413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ree With Roots Logo Images – Browse 27,192 Stock Photos ...">
            <a:extLst>
              <a:ext uri="{FF2B5EF4-FFF2-40B4-BE49-F238E27FC236}">
                <a16:creationId xmlns:a16="http://schemas.microsoft.com/office/drawing/2014/main" id="{8A0B5E14-D26A-4FB9-89FF-B5D3655F6553}"/>
              </a:ext>
            </a:extLst>
          </p:cNvPr>
          <p:cNvPicPr/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8056" b="76667" l="25417" r="76250">
                        <a14:foregroundMark x1="48542" y1="20278" x2="48542" y2="20278"/>
                        <a14:foregroundMark x1="43542" y1="20278" x2="43542" y2="20278"/>
                        <a14:foregroundMark x1="38333" y1="23611" x2="38333" y2="23611"/>
                        <a14:foregroundMark x1="52917" y1="18611" x2="52917" y2="18611"/>
                        <a14:foregroundMark x1="53333" y1="26944" x2="53333" y2="26944"/>
                        <a14:foregroundMark x1="57708" y1="24722" x2="57708" y2="24722"/>
                        <a14:foregroundMark x1="63333" y1="24167" x2="63333" y2="24167"/>
                        <a14:foregroundMark x1="66875" y1="28333" x2="66875" y2="28333"/>
                        <a14:foregroundMark x1="69583" y1="33333" x2="69583" y2="33333"/>
                        <a14:foregroundMark x1="65208" y1="36389" x2="65208" y2="36389"/>
                        <a14:foregroundMark x1="60208" y1="35278" x2="60208" y2="35278"/>
                        <a14:foregroundMark x1="57708" y1="32500" x2="57708" y2="32500"/>
                        <a14:foregroundMark x1="61667" y1="50278" x2="61667" y2="50278"/>
                        <a14:foregroundMark x1="66250" y1="43056" x2="66250" y2="43056"/>
                        <a14:foregroundMark x1="72708" y1="37778" x2="72708" y2="37778"/>
                        <a14:foregroundMark x1="73125" y1="42778" x2="73125" y2="42778"/>
                        <a14:foregroundMark x1="73125" y1="31667" x2="73125" y2="31667"/>
                        <a14:foregroundMark x1="71875" y1="48056" x2="71875" y2="48056"/>
                        <a14:foregroundMark x1="76250" y1="51111" x2="76250" y2="51111"/>
                        <a14:foregroundMark x1="73750" y1="57222" x2="73750" y2="57222"/>
                        <a14:foregroundMark x1="67083" y1="53056" x2="67083" y2="53056"/>
                        <a14:foregroundMark x1="66667" y1="59167" x2="66667" y2="59167"/>
                        <a14:foregroundMark x1="63750" y1="63611" x2="63750" y2="63611"/>
                        <a14:foregroundMark x1="67917" y1="61944" x2="67917" y2="61944"/>
                        <a14:foregroundMark x1="52708" y1="44722" x2="52708" y2="44722"/>
                        <a14:foregroundMark x1="50625" y1="40000" x2="50625" y2="40000"/>
                        <a14:foregroundMark x1="46250" y1="40833" x2="46250" y2="40833"/>
                        <a14:foregroundMark x1="43125" y1="33889" x2="43125" y2="33889"/>
                        <a14:foregroundMark x1="45417" y1="29444" x2="45417" y2="29444"/>
                        <a14:foregroundMark x1="38958" y1="29167" x2="38958" y2="29167"/>
                        <a14:foregroundMark x1="31667" y1="28056" x2="31667" y2="28056"/>
                        <a14:foregroundMark x1="32917" y1="36111" x2="32917" y2="36111"/>
                        <a14:foregroundMark x1="28333" y1="36111" x2="28333" y2="36111"/>
                        <a14:foregroundMark x1="25417" y1="39167" x2="25417" y2="39167"/>
                        <a14:foregroundMark x1="27917" y1="46667" x2="27917" y2="46667"/>
                        <a14:foregroundMark x1="25417" y1="50278" x2="25417" y2="50278"/>
                        <a14:foregroundMark x1="25417" y1="51944" x2="25417" y2="51944"/>
                        <a14:foregroundMark x1="26875" y1="58056" x2="26875" y2="58056"/>
                        <a14:foregroundMark x1="30625" y1="51389" x2="30625" y2="51389"/>
                        <a14:foregroundMark x1="28125" y1="55556" x2="28125" y2="55556"/>
                        <a14:foregroundMark x1="31042" y1="57778" x2="31042" y2="57778"/>
                        <a14:foregroundMark x1="39792" y1="54167" x2="39792" y2="54167"/>
                        <a14:foregroundMark x1="41250" y1="58611" x2="41250" y2="58611"/>
                        <a14:foregroundMark x1="36250" y1="60833" x2="36250" y2="60833"/>
                        <a14:foregroundMark x1="49792" y1="30833" x2="49792" y2="30833"/>
                        <a14:foregroundMark x1="49792" y1="26389" x2="49792" y2="2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82" t="13016" r="21420" b="15549"/>
          <a:stretch/>
        </p:blipFill>
        <p:spPr bwMode="auto">
          <a:xfrm>
            <a:off x="4045000" y="177176"/>
            <a:ext cx="409575" cy="455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9036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96</Words>
  <Application>Microsoft Office PowerPoint</Application>
  <PresentationFormat>Widescreen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SassoonPrimaryInfant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Wiedman, Angela</dc:creator>
  <cp:lastModifiedBy>Wiedman, Angela</cp:lastModifiedBy>
  <cp:revision>1</cp:revision>
  <dcterms:created xsi:type="dcterms:W3CDTF">2024-11-21T20:07:34Z</dcterms:created>
  <dcterms:modified xsi:type="dcterms:W3CDTF">2024-11-21T20:11:02Z</dcterms:modified>
</cp:coreProperties>
</file>